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1289-192C-4846-A99B-10172E590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2B8DF-8204-384E-9482-7C76CF433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F316B-7ADE-574B-9C68-6436237F3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63F6C-927F-2243-8B8A-A44CAA290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56639-BA8A-1942-A864-08FB4010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1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3163-D901-D94C-8036-AE941419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887CD-C54D-A84F-BDC1-527C172D9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160A9-448C-A84F-9219-4B3A6D864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02870-77B3-FE46-A640-2F8D6DF69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D6D98-2F1C-9B4E-BFC4-5AB1222C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67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9C78F3-574D-864C-9474-DB13079BC8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2E0EEC-2395-2941-9089-5470EDA13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42348-22AD-6D4B-B80E-F9D59B3A4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60F1E-D560-D143-9A9B-983839457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431C5-B2FE-5C45-8934-597F7B3B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52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EC38E-DBEA-B54F-B738-16F540189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2CA02-B668-CA44-B802-9D146E9BC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BDC7B-AA7A-D84B-80BC-93588C6E0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0427C-E30D-854C-99B7-A69ED0127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80BA4-9D68-3E49-A755-A8EF4AA2D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03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5C4A-E034-1345-A21F-AED7781F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99C657-0A6B-3B43-94CB-E6D85B9F7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08394-0C31-AE49-8D63-28385BA2A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3F980-A99F-154D-B170-E156CD307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CC00-0F52-5347-8817-8F4A3DB63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59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5F343-0C2C-AC40-AB57-FB65D9BCC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F9C6B-76F9-4344-BA4F-F29C7EE11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B859C5-F088-F749-B2D1-19C8C03AC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7E23E-935B-3D48-964B-D356974AC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2D32B3-590F-9846-9A18-62F7FB01A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0CE4C-1B62-364A-AD24-FAD44490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915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45779-E3CC-6E4F-91CA-B9E773C7C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07ED7-AB8B-4242-969A-4B259B4DD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DD07D-C4C4-8249-AD1F-8113A2983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FE861-BD2A-CA46-BA13-B93A7FB5C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292CE1-BAB1-8249-8068-219E6E8B2B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F3B880-18C6-C240-BA85-43ED4EEF4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357A79-D6DD-5C44-8324-26CA05875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D8155A-EE63-F64C-A1C5-AB6E48799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0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AB1CA-7B9D-CD44-9412-208AFE9D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ED3FC-CBBD-464F-B3C4-9C96A409A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E28FD4-AB3E-C445-8311-0E6D347AA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4DDD8-FAD0-1143-9836-1030BD8D9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36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9E7E3-D68D-D243-BFD3-4D7611AA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313055-D3F1-834F-A3AE-1C3751617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0396C-D7B7-0944-9291-EF82BF8C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7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8D89B-913B-6B41-99C6-43931C8DC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1006B-5432-6147-A354-DA1F8FF1D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ED10AC-65F2-5F4B-8FBE-F4F4ACA2A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A6E03-A8C9-134F-8D2D-A575A6AB2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6FA51-289D-8F46-BBED-8D8F03D95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2D043-CDC9-314B-85FC-A62768C69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0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FED45-9C4A-B548-BEC3-A07EDC887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9BCEF4-1ECC-A543-B029-A6977134A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3D002-5E6F-314A-9148-929F8BB6E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D0960-E3A0-EE4E-9E3B-C5E148111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A262B-1811-AA43-A724-E41241E7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195A0-52B7-EF4E-A05C-D654D5948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16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6FF081-FB71-8A43-BB8D-124E7CFDE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582A2-4EA7-6947-A3C6-0480F27BA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AB906-851C-C74F-B8D7-EF53A2E1A4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5B132-CC1A-1748-9D47-37B434C0FB8A}" type="datetimeFigureOut">
              <a:rPr lang="en-US" smtClean="0"/>
              <a:t>2/21/22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A5A19-D570-3A42-9BD1-C9599AEC8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C24D3-A399-1840-999F-AFDAEBB49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F4172-94B5-E148-8712-80B61525E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73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D581F4-38E1-D344-917F-B8BB1709C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237" y="1105044"/>
            <a:ext cx="2152760" cy="1820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0076EB-FA3C-C947-B7C3-300134FE3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834" y="1105044"/>
            <a:ext cx="1911803" cy="1820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D3E03E-265E-C347-B9F2-8D5CF20FD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825" y="3496167"/>
            <a:ext cx="3295226" cy="23239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580A2F-D9EC-5A4E-9DA9-B5A2C3EE27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8597" y="1059252"/>
            <a:ext cx="1911803" cy="19118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618708-80D1-4443-9D3E-A45C227A2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6834" y="3301856"/>
            <a:ext cx="3695700" cy="2451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4DBAC0-6A30-2745-AC23-7D135F83AA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1051" y="3553317"/>
            <a:ext cx="2427243" cy="2323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B67FA2-8EB8-854F-81A3-F33FDF5953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20454" y="1059252"/>
            <a:ext cx="2949865" cy="216947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8645CD-2326-834A-8803-F0B57CA1C2A0}"/>
              </a:ext>
            </a:extLst>
          </p:cNvPr>
          <p:cNvSpPr/>
          <p:nvPr/>
        </p:nvSpPr>
        <p:spPr>
          <a:xfrm>
            <a:off x="7777586" y="957263"/>
            <a:ext cx="280564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4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filip ruzicka</dc:creator>
  <cp:lastModifiedBy>filip ruzicka</cp:lastModifiedBy>
  <cp:revision>1</cp:revision>
  <dcterms:created xsi:type="dcterms:W3CDTF">2022-02-21T03:09:05Z</dcterms:created>
  <dcterms:modified xsi:type="dcterms:W3CDTF">2022-02-21T03:17:19Z</dcterms:modified>
</cp:coreProperties>
</file>

<file path=docProps/thumbnail.jpeg>
</file>